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5"/>
  </p:notes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7" r:id="rId9"/>
    <p:sldId id="274" r:id="rId10"/>
    <p:sldId id="276" r:id="rId11"/>
    <p:sldId id="278" r:id="rId12"/>
    <p:sldId id="279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D9E12-C073-41C8-8DCC-5F2C6EE05A29}" v="16" dt="2019-04-28T04:00:55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Boyes" userId="58e256d8-a6bd-4f92-876b-891fb5c4cbc9" providerId="ADAL" clId="{ABDABA70-5D35-47F8-B374-0B597FD8DEDC}"/>
    <pc:docChg chg="undo custSel modSld">
      <pc:chgData name="Rob Boyes" userId="58e256d8-a6bd-4f92-876b-891fb5c4cbc9" providerId="ADAL" clId="{ABDABA70-5D35-47F8-B374-0B597FD8DEDC}" dt="2019-04-28T10:23:49.184" v="61" actId="6549"/>
      <pc:docMkLst>
        <pc:docMk/>
      </pc:docMkLst>
      <pc:sldChg chg="modSp">
        <pc:chgData name="Rob Boyes" userId="58e256d8-a6bd-4f92-876b-891fb5c4cbc9" providerId="ADAL" clId="{ABDABA70-5D35-47F8-B374-0B597FD8DEDC}" dt="2019-04-28T10:23:49.184" v="61" actId="6549"/>
        <pc:sldMkLst>
          <pc:docMk/>
          <pc:sldMk cId="3561571481" sldId="258"/>
        </pc:sldMkLst>
        <pc:spChg chg="mod">
          <ac:chgData name="Rob Boyes" userId="58e256d8-a6bd-4f92-876b-891fb5c4cbc9" providerId="ADAL" clId="{ABDABA70-5D35-47F8-B374-0B597FD8DEDC}" dt="2019-04-28T10:23:49.184" v="61" actId="6549"/>
          <ac:spMkLst>
            <pc:docMk/>
            <pc:sldMk cId="3561571481" sldId="258"/>
            <ac:spMk id="3" creationId="{661FC413-C0B0-4BE6-89BF-F2EF895DCFDA}"/>
          </ac:spMkLst>
        </pc:spChg>
      </pc:sldChg>
      <pc:sldChg chg="modSp">
        <pc:chgData name="Rob Boyes" userId="58e256d8-a6bd-4f92-876b-891fb5c4cbc9" providerId="ADAL" clId="{ABDABA70-5D35-47F8-B374-0B597FD8DEDC}" dt="2019-04-28T10:21:45.982" v="40" actId="20577"/>
        <pc:sldMkLst>
          <pc:docMk/>
          <pc:sldMk cId="164864674" sldId="265"/>
        </pc:sldMkLst>
        <pc:spChg chg="mod">
          <ac:chgData name="Rob Boyes" userId="58e256d8-a6bd-4f92-876b-891fb5c4cbc9" providerId="ADAL" clId="{ABDABA70-5D35-47F8-B374-0B597FD8DEDC}" dt="2019-04-28T10:21:38.355" v="30" actId="6549"/>
          <ac:spMkLst>
            <pc:docMk/>
            <pc:sldMk cId="164864674" sldId="265"/>
            <ac:spMk id="2" creationId="{1DBECE66-4C80-47A9-9B8A-2C843C5CD6D7}"/>
          </ac:spMkLst>
        </pc:spChg>
        <pc:spChg chg="mod">
          <ac:chgData name="Rob Boyes" userId="58e256d8-a6bd-4f92-876b-891fb5c4cbc9" providerId="ADAL" clId="{ABDABA70-5D35-47F8-B374-0B597FD8DEDC}" dt="2019-04-28T10:21:45.982" v="40" actId="20577"/>
          <ac:spMkLst>
            <pc:docMk/>
            <pc:sldMk cId="164864674" sldId="265"/>
            <ac:spMk id="3" creationId="{32DC29D0-9244-42E4-A3CC-4A41B4007F9D}"/>
          </ac:spMkLst>
        </pc:spChg>
      </pc:sldChg>
    </pc:docChg>
  </pc:docChgLst>
  <pc:docChgLst>
    <pc:chgData name="Rob Boyes" userId="58e256d8-a6bd-4f92-876b-891fb5c4cbc9" providerId="ADAL" clId="{BC2D9E12-C073-41C8-8DCC-5F2C6EE05A29}"/>
    <pc:docChg chg="custSel addSld modSld">
      <pc:chgData name="Rob Boyes" userId="58e256d8-a6bd-4f92-876b-891fb5c4cbc9" providerId="ADAL" clId="{BC2D9E12-C073-41C8-8DCC-5F2C6EE05A29}" dt="2019-04-28T04:00:55.411" v="2911" actId="207"/>
      <pc:docMkLst>
        <pc:docMk/>
      </pc:docMkLst>
      <pc:sldChg chg="modSp">
        <pc:chgData name="Rob Boyes" userId="58e256d8-a6bd-4f92-876b-891fb5c4cbc9" providerId="ADAL" clId="{BC2D9E12-C073-41C8-8DCC-5F2C6EE05A29}" dt="2019-04-28T03:59:30.205" v="2877" actId="27636"/>
        <pc:sldMkLst>
          <pc:docMk/>
          <pc:sldMk cId="3649924400" sldId="257"/>
        </pc:sldMkLst>
        <pc:spChg chg="mod">
          <ac:chgData name="Rob Boyes" userId="58e256d8-a6bd-4f92-876b-891fb5c4cbc9" providerId="ADAL" clId="{BC2D9E12-C073-41C8-8DCC-5F2C6EE05A29}" dt="2019-04-28T03:24:09.682" v="16" actId="20577"/>
          <ac:spMkLst>
            <pc:docMk/>
            <pc:sldMk cId="3649924400" sldId="257"/>
            <ac:spMk id="2" creationId="{3119DD85-8143-466A-BFB5-1D6ECFBAD040}"/>
          </ac:spMkLst>
        </pc:spChg>
        <pc:spChg chg="mod">
          <ac:chgData name="Rob Boyes" userId="58e256d8-a6bd-4f92-876b-891fb5c4cbc9" providerId="ADAL" clId="{BC2D9E12-C073-41C8-8DCC-5F2C6EE05A29}" dt="2019-04-28T03:59:30.205" v="2877" actId="27636"/>
          <ac:spMkLst>
            <pc:docMk/>
            <pc:sldMk cId="3649924400" sldId="257"/>
            <ac:spMk id="3" creationId="{CFE7E78C-A746-44DF-9332-800BB6A782B2}"/>
          </ac:spMkLst>
        </pc:spChg>
      </pc:sldChg>
      <pc:sldChg chg="modSp add">
        <pc:chgData name="Rob Boyes" userId="58e256d8-a6bd-4f92-876b-891fb5c4cbc9" providerId="ADAL" clId="{BC2D9E12-C073-41C8-8DCC-5F2C6EE05A29}" dt="2019-04-28T03:59:24.014" v="2875" actId="14100"/>
        <pc:sldMkLst>
          <pc:docMk/>
          <pc:sldMk cId="3561571481" sldId="258"/>
        </pc:sldMkLst>
        <pc:spChg chg="mod">
          <ac:chgData name="Rob Boyes" userId="58e256d8-a6bd-4f92-876b-891fb5c4cbc9" providerId="ADAL" clId="{BC2D9E12-C073-41C8-8DCC-5F2C6EE05A29}" dt="2019-04-28T03:31:35.492" v="440" actId="20577"/>
          <ac:spMkLst>
            <pc:docMk/>
            <pc:sldMk cId="3561571481" sldId="258"/>
            <ac:spMk id="2" creationId="{4EC3C9E4-3A9B-4DC2-8DBF-046C366097B6}"/>
          </ac:spMkLst>
        </pc:spChg>
        <pc:spChg chg="mod">
          <ac:chgData name="Rob Boyes" userId="58e256d8-a6bd-4f92-876b-891fb5c4cbc9" providerId="ADAL" clId="{BC2D9E12-C073-41C8-8DCC-5F2C6EE05A29}" dt="2019-04-28T03:59:24.014" v="2875" actId="14100"/>
          <ac:spMkLst>
            <pc:docMk/>
            <pc:sldMk cId="3561571481" sldId="258"/>
            <ac:spMk id="3" creationId="{661FC413-C0B0-4BE6-89BF-F2EF895DCFDA}"/>
          </ac:spMkLst>
        </pc:spChg>
      </pc:sldChg>
      <pc:sldChg chg="modSp add">
        <pc:chgData name="Rob Boyes" userId="58e256d8-a6bd-4f92-876b-891fb5c4cbc9" providerId="ADAL" clId="{BC2D9E12-C073-41C8-8DCC-5F2C6EE05A29}" dt="2019-04-28T04:00:43.543" v="2909" actId="20577"/>
        <pc:sldMkLst>
          <pc:docMk/>
          <pc:sldMk cId="1344385207" sldId="259"/>
        </pc:sldMkLst>
        <pc:spChg chg="mod">
          <ac:chgData name="Rob Boyes" userId="58e256d8-a6bd-4f92-876b-891fb5c4cbc9" providerId="ADAL" clId="{BC2D9E12-C073-41C8-8DCC-5F2C6EE05A29}" dt="2019-04-28T03:31:47.436" v="449" actId="20577"/>
          <ac:spMkLst>
            <pc:docMk/>
            <pc:sldMk cId="1344385207" sldId="259"/>
            <ac:spMk id="2" creationId="{2CB921DF-64C1-4DA1-A655-6DC2A3CC7DE5}"/>
          </ac:spMkLst>
        </pc:spChg>
        <pc:spChg chg="mod">
          <ac:chgData name="Rob Boyes" userId="58e256d8-a6bd-4f92-876b-891fb5c4cbc9" providerId="ADAL" clId="{BC2D9E12-C073-41C8-8DCC-5F2C6EE05A29}" dt="2019-04-28T04:00:43.543" v="2909" actId="20577"/>
          <ac:spMkLst>
            <pc:docMk/>
            <pc:sldMk cId="1344385207" sldId="259"/>
            <ac:spMk id="3" creationId="{94B69158-C27A-4320-8376-DE2C34DFAD80}"/>
          </ac:spMkLst>
        </pc:spChg>
      </pc:sldChg>
      <pc:sldChg chg="modSp add">
        <pc:chgData name="Rob Boyes" userId="58e256d8-a6bd-4f92-876b-891fb5c4cbc9" providerId="ADAL" clId="{BC2D9E12-C073-41C8-8DCC-5F2C6EE05A29}" dt="2019-04-28T03:59:58.182" v="2880" actId="14100"/>
        <pc:sldMkLst>
          <pc:docMk/>
          <pc:sldMk cId="1237219343" sldId="260"/>
        </pc:sldMkLst>
        <pc:spChg chg="mod">
          <ac:chgData name="Rob Boyes" userId="58e256d8-a6bd-4f92-876b-891fb5c4cbc9" providerId="ADAL" clId="{BC2D9E12-C073-41C8-8DCC-5F2C6EE05A29}" dt="2019-04-28T03:35:35.021" v="833" actId="20577"/>
          <ac:spMkLst>
            <pc:docMk/>
            <pc:sldMk cId="1237219343" sldId="260"/>
            <ac:spMk id="2" creationId="{93366CE9-CC43-44D5-A093-7C33C4459856}"/>
          </ac:spMkLst>
        </pc:spChg>
        <pc:spChg chg="mod">
          <ac:chgData name="Rob Boyes" userId="58e256d8-a6bd-4f92-876b-891fb5c4cbc9" providerId="ADAL" clId="{BC2D9E12-C073-41C8-8DCC-5F2C6EE05A29}" dt="2019-04-28T03:59:58.182" v="2880" actId="14100"/>
          <ac:spMkLst>
            <pc:docMk/>
            <pc:sldMk cId="1237219343" sldId="260"/>
            <ac:spMk id="3" creationId="{110E9FB8-A039-4F2C-818C-AB4C6F90E0D8}"/>
          </ac:spMkLst>
        </pc:spChg>
      </pc:sldChg>
      <pc:sldChg chg="modSp add">
        <pc:chgData name="Rob Boyes" userId="58e256d8-a6bd-4f92-876b-891fb5c4cbc9" providerId="ADAL" clId="{BC2D9E12-C073-41C8-8DCC-5F2C6EE05A29}" dt="2019-04-28T03:59:11.071" v="2874" actId="14100"/>
        <pc:sldMkLst>
          <pc:docMk/>
          <pc:sldMk cId="2891571929" sldId="261"/>
        </pc:sldMkLst>
        <pc:spChg chg="mod">
          <ac:chgData name="Rob Boyes" userId="58e256d8-a6bd-4f92-876b-891fb5c4cbc9" providerId="ADAL" clId="{BC2D9E12-C073-41C8-8DCC-5F2C6EE05A29}" dt="2019-04-28T03:41:01.069" v="1188" actId="20577"/>
          <ac:spMkLst>
            <pc:docMk/>
            <pc:sldMk cId="2891571929" sldId="261"/>
            <ac:spMk id="2" creationId="{5F37D156-39E6-4703-87B7-2013C920284B}"/>
          </ac:spMkLst>
        </pc:spChg>
        <pc:spChg chg="mod">
          <ac:chgData name="Rob Boyes" userId="58e256d8-a6bd-4f92-876b-891fb5c4cbc9" providerId="ADAL" clId="{BC2D9E12-C073-41C8-8DCC-5F2C6EE05A29}" dt="2019-04-28T03:59:11.071" v="2874" actId="14100"/>
          <ac:spMkLst>
            <pc:docMk/>
            <pc:sldMk cId="2891571929" sldId="261"/>
            <ac:spMk id="3" creationId="{8A287380-A2BB-47BB-8D9A-034F096F8E39}"/>
          </ac:spMkLst>
        </pc:spChg>
      </pc:sldChg>
      <pc:sldChg chg="modSp add">
        <pc:chgData name="Rob Boyes" userId="58e256d8-a6bd-4f92-876b-891fb5c4cbc9" providerId="ADAL" clId="{BC2D9E12-C073-41C8-8DCC-5F2C6EE05A29}" dt="2019-04-28T03:59:04.663" v="2873" actId="14100"/>
        <pc:sldMkLst>
          <pc:docMk/>
          <pc:sldMk cId="1313278385" sldId="262"/>
        </pc:sldMkLst>
        <pc:spChg chg="mod">
          <ac:chgData name="Rob Boyes" userId="58e256d8-a6bd-4f92-876b-891fb5c4cbc9" providerId="ADAL" clId="{BC2D9E12-C073-41C8-8DCC-5F2C6EE05A29}" dt="2019-04-28T03:44:44.512" v="1275" actId="20577"/>
          <ac:spMkLst>
            <pc:docMk/>
            <pc:sldMk cId="1313278385" sldId="262"/>
            <ac:spMk id="2" creationId="{9ACC9B3B-8463-49D8-9597-11132F0B8892}"/>
          </ac:spMkLst>
        </pc:spChg>
        <pc:spChg chg="mod">
          <ac:chgData name="Rob Boyes" userId="58e256d8-a6bd-4f92-876b-891fb5c4cbc9" providerId="ADAL" clId="{BC2D9E12-C073-41C8-8DCC-5F2C6EE05A29}" dt="2019-04-28T03:59:04.663" v="2873" actId="14100"/>
          <ac:spMkLst>
            <pc:docMk/>
            <pc:sldMk cId="1313278385" sldId="262"/>
            <ac:spMk id="3" creationId="{5C17A995-06E5-4DAB-B643-AA3B60C7C4F5}"/>
          </ac:spMkLst>
        </pc:spChg>
      </pc:sldChg>
      <pc:sldChg chg="modSp add">
        <pc:chgData name="Rob Boyes" userId="58e256d8-a6bd-4f92-876b-891fb5c4cbc9" providerId="ADAL" clId="{BC2D9E12-C073-41C8-8DCC-5F2C6EE05A29}" dt="2019-04-28T03:48:11.543" v="1672" actId="20577"/>
        <pc:sldMkLst>
          <pc:docMk/>
          <pc:sldMk cId="3830568922" sldId="263"/>
        </pc:sldMkLst>
        <pc:spChg chg="mod">
          <ac:chgData name="Rob Boyes" userId="58e256d8-a6bd-4f92-876b-891fb5c4cbc9" providerId="ADAL" clId="{BC2D9E12-C073-41C8-8DCC-5F2C6EE05A29}" dt="2019-04-28T03:46:25.782" v="1502" actId="20577"/>
          <ac:spMkLst>
            <pc:docMk/>
            <pc:sldMk cId="3830568922" sldId="263"/>
            <ac:spMk id="2" creationId="{3D22F748-30D6-484F-A230-8BF83F8C0C10}"/>
          </ac:spMkLst>
        </pc:spChg>
        <pc:spChg chg="mod">
          <ac:chgData name="Rob Boyes" userId="58e256d8-a6bd-4f92-876b-891fb5c4cbc9" providerId="ADAL" clId="{BC2D9E12-C073-41C8-8DCC-5F2C6EE05A29}" dt="2019-04-28T03:48:11.543" v="1672" actId="20577"/>
          <ac:spMkLst>
            <pc:docMk/>
            <pc:sldMk cId="3830568922" sldId="263"/>
            <ac:spMk id="3" creationId="{1568CF58-4CAF-42D4-A3EF-DA71844E583B}"/>
          </ac:spMkLst>
        </pc:spChg>
      </pc:sldChg>
      <pc:sldChg chg="modSp add">
        <pc:chgData name="Rob Boyes" userId="58e256d8-a6bd-4f92-876b-891fb5c4cbc9" providerId="ADAL" clId="{BC2D9E12-C073-41C8-8DCC-5F2C6EE05A29}" dt="2019-04-28T04:00:55.411" v="2911" actId="207"/>
        <pc:sldMkLst>
          <pc:docMk/>
          <pc:sldMk cId="3146195595" sldId="264"/>
        </pc:sldMkLst>
        <pc:spChg chg="mod">
          <ac:chgData name="Rob Boyes" userId="58e256d8-a6bd-4f92-876b-891fb5c4cbc9" providerId="ADAL" clId="{BC2D9E12-C073-41C8-8DCC-5F2C6EE05A29}" dt="2019-04-28T03:50:43.405" v="1957" actId="20577"/>
          <ac:spMkLst>
            <pc:docMk/>
            <pc:sldMk cId="3146195595" sldId="264"/>
            <ac:spMk id="2" creationId="{BA66A6AD-B800-4164-BAF4-8D4D19AA9D17}"/>
          </ac:spMkLst>
        </pc:spChg>
        <pc:spChg chg="mod">
          <ac:chgData name="Rob Boyes" userId="58e256d8-a6bd-4f92-876b-891fb5c4cbc9" providerId="ADAL" clId="{BC2D9E12-C073-41C8-8DCC-5F2C6EE05A29}" dt="2019-04-28T04:00:55.411" v="2911" actId="207"/>
          <ac:spMkLst>
            <pc:docMk/>
            <pc:sldMk cId="3146195595" sldId="264"/>
            <ac:spMk id="3" creationId="{272E9CB7-1660-47B3-ABC3-70172447BE05}"/>
          </ac:spMkLst>
        </pc:spChg>
      </pc:sldChg>
      <pc:sldChg chg="modSp add">
        <pc:chgData name="Rob Boyes" userId="58e256d8-a6bd-4f92-876b-891fb5c4cbc9" providerId="ADAL" clId="{BC2D9E12-C073-41C8-8DCC-5F2C6EE05A29}" dt="2019-04-28T04:00:32.680" v="2893" actId="20577"/>
        <pc:sldMkLst>
          <pc:docMk/>
          <pc:sldMk cId="164864674" sldId="265"/>
        </pc:sldMkLst>
        <pc:spChg chg="mod">
          <ac:chgData name="Rob Boyes" userId="58e256d8-a6bd-4f92-876b-891fb5c4cbc9" providerId="ADAL" clId="{BC2D9E12-C073-41C8-8DCC-5F2C6EE05A29}" dt="2019-04-28T04:00:32.680" v="2893" actId="20577"/>
          <ac:spMkLst>
            <pc:docMk/>
            <pc:sldMk cId="164864674" sldId="265"/>
            <ac:spMk id="2" creationId="{1DBECE66-4C80-47A9-9B8A-2C843C5CD6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A4721-156D-4697-87BB-BB221EA2A3D7}" type="datetimeFigureOut">
              <a:rPr lang="en-AU" smtClean="0"/>
              <a:t>2/05/2023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F875-3815-453C-8ED5-E413EE64EB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94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F875-3815-453C-8ED5-E413EE64EB4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70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6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98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28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1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1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7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6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4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0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0-RC_AR_exchange_on_punch.mp4" TargetMode="External"/><Relationship Id="rId2" Type="http://schemas.openxmlformats.org/officeDocument/2006/relationships/hyperlink" Target="9-High_Tackle_exchange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-Touch_or_not_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8-AR_help_on_identity.mp4" TargetMode="External"/><Relationship Id="rId3" Type="http://schemas.openxmlformats.org/officeDocument/2006/relationships/hyperlink" Target="3-AR_calls_on_offside_set_pieces..mp4" TargetMode="External"/><Relationship Id="rId7" Type="http://schemas.openxmlformats.org/officeDocument/2006/relationships/hyperlink" Target="7-AR_poor_assistance.mp4" TargetMode="External"/><Relationship Id="rId2" Type="http://schemas.openxmlformats.org/officeDocument/2006/relationships/hyperlink" Target="2-AR_ruck_infringement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6-AR_help_timing.mp4" TargetMode="External"/><Relationship Id="rId5" Type="http://schemas.openxmlformats.org/officeDocument/2006/relationships/hyperlink" Target="5-AR_scrum_exchange.mp4" TargetMode="External"/><Relationship Id="rId4" Type="http://schemas.openxmlformats.org/officeDocument/2006/relationships/hyperlink" Target="4-AR_oside_at_LO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A859B-2697-4FE6-85EB-40030E804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AR communication – Development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EF9DC2-54F6-4934-A1FB-E733FFB29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108"/>
          </a:xfrm>
        </p:spPr>
        <p:txBody>
          <a:bodyPr/>
          <a:lstStyle/>
          <a:p>
            <a:r>
              <a:rPr lang="en-AU" dirty="0" smtClean="0"/>
              <a:t>Communication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57" y="1511553"/>
            <a:ext cx="8513558" cy="4994755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WHEN </a:t>
            </a:r>
            <a:r>
              <a:rPr lang="en-US" sz="2600" dirty="0"/>
              <a:t>called by the referee, walk onto the playing area</a:t>
            </a:r>
          </a:p>
          <a:p>
            <a:r>
              <a:rPr lang="en-US" sz="2600" dirty="0" smtClean="0"/>
              <a:t>Formulate </a:t>
            </a:r>
            <a:r>
              <a:rPr lang="en-US" sz="2600" dirty="0"/>
              <a:t>the incident as follows (Be precise):</a:t>
            </a:r>
          </a:p>
          <a:p>
            <a:pPr lvl="1"/>
            <a:r>
              <a:rPr lang="en-US" sz="2200" dirty="0" smtClean="0"/>
              <a:t>WHO </a:t>
            </a:r>
            <a:r>
              <a:rPr lang="en-US" sz="2200" dirty="0"/>
              <a:t>– infringed</a:t>
            </a:r>
          </a:p>
          <a:p>
            <a:pPr lvl="1"/>
            <a:r>
              <a:rPr lang="en-US" sz="2200" dirty="0"/>
              <a:t>Use jersey number &amp; </a:t>
            </a:r>
            <a:r>
              <a:rPr lang="en-US" sz="2200" dirty="0" err="1"/>
              <a:t>colour</a:t>
            </a:r>
            <a:r>
              <a:rPr lang="en-US" sz="2200" dirty="0"/>
              <a:t> or look for something distinctive i.e. boots, strapping, headgear, or even the player’s </a:t>
            </a:r>
            <a:r>
              <a:rPr lang="en-US" sz="2200" dirty="0" smtClean="0"/>
              <a:t>name</a:t>
            </a:r>
            <a:endParaRPr lang="en-US" sz="2200" dirty="0"/>
          </a:p>
          <a:p>
            <a:r>
              <a:rPr lang="en-US" sz="2600" dirty="0"/>
              <a:t>WHAT – transpired</a:t>
            </a:r>
          </a:p>
          <a:p>
            <a:pPr lvl="1"/>
            <a:r>
              <a:rPr lang="en-US" sz="2200" dirty="0" smtClean="0"/>
              <a:t>All </a:t>
            </a:r>
            <a:r>
              <a:rPr lang="en-US" sz="2200" dirty="0"/>
              <a:t>the facts at hand</a:t>
            </a:r>
          </a:p>
          <a:p>
            <a:pPr lvl="1"/>
            <a:r>
              <a:rPr lang="en-US" sz="2200" dirty="0" smtClean="0"/>
              <a:t>Only </a:t>
            </a:r>
            <a:r>
              <a:rPr lang="en-US" sz="2200" dirty="0"/>
              <a:t>what’s clear and obvious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Use </a:t>
            </a:r>
            <a:r>
              <a:rPr lang="en-US" sz="2600" b="1" dirty="0">
                <a:solidFill>
                  <a:srgbClr val="FF0000"/>
                </a:solidFill>
              </a:rPr>
              <a:t>Law terminology</a:t>
            </a:r>
          </a:p>
          <a:p>
            <a:pPr lvl="1"/>
            <a:r>
              <a:rPr lang="en-US" sz="2200" dirty="0"/>
              <a:t>WHERE - the incident occurred (field location)</a:t>
            </a:r>
          </a:p>
          <a:p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9057" y="1992923"/>
            <a:ext cx="8513558" cy="257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19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Foul play reports - 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hlinkClick r:id="rId2" action="ppaction://hlinkfile"/>
              </a:rPr>
              <a:t>High tackle – high impact</a:t>
            </a:r>
            <a:endParaRPr lang="en-AU" sz="2400" dirty="0" smtClean="0"/>
          </a:p>
          <a:p>
            <a:r>
              <a:rPr lang="en-AU" sz="2400" dirty="0" smtClean="0">
                <a:hlinkClick r:id="rId3" action="ppaction://hlinkfile"/>
              </a:rPr>
              <a:t>Punches in back play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84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39968"/>
            <a:ext cx="8596668" cy="6318739"/>
          </a:xfrm>
        </p:spPr>
        <p:txBody>
          <a:bodyPr>
            <a:normAutofit/>
          </a:bodyPr>
          <a:lstStyle/>
          <a:p>
            <a:r>
              <a:rPr lang="en-US" dirty="0" err="1"/>
              <a:t>Uni</a:t>
            </a:r>
            <a:r>
              <a:rPr lang="en-US" dirty="0"/>
              <a:t> Norths were in possession and moving towards the </a:t>
            </a:r>
            <a:r>
              <a:rPr lang="en-US" dirty="0" err="1"/>
              <a:t>Gungahlin</a:t>
            </a:r>
            <a:r>
              <a:rPr lang="en-US" dirty="0"/>
              <a:t> Eagles try line. A group of </a:t>
            </a:r>
            <a:r>
              <a:rPr lang="en-US" dirty="0" err="1"/>
              <a:t>Uni</a:t>
            </a:r>
            <a:r>
              <a:rPr lang="en-US" dirty="0"/>
              <a:t> Norths and </a:t>
            </a:r>
            <a:r>
              <a:rPr lang="en-US" dirty="0" err="1"/>
              <a:t>Gungahlin</a:t>
            </a:r>
            <a:r>
              <a:rPr lang="en-US" dirty="0"/>
              <a:t> Eagles players were engaging in some push and shove, in back play, </a:t>
            </a:r>
            <a:r>
              <a:rPr lang="en-US" dirty="0">
                <a:solidFill>
                  <a:schemeClr val="tx1"/>
                </a:solidFill>
              </a:rPr>
              <a:t>and during this push and shove the offending player</a:t>
            </a:r>
            <a:r>
              <a:rPr lang="en-US" dirty="0">
                <a:solidFill>
                  <a:srgbClr val="FF0000"/>
                </a:solidFill>
              </a:rPr>
              <a:t>, No 2 for </a:t>
            </a:r>
            <a:r>
              <a:rPr lang="en-US" dirty="0" err="1">
                <a:solidFill>
                  <a:srgbClr val="FF0000"/>
                </a:solidFill>
              </a:rPr>
              <a:t>Gungahlin</a:t>
            </a:r>
            <a:r>
              <a:rPr lang="en-US" dirty="0">
                <a:solidFill>
                  <a:srgbClr val="FF0000"/>
                </a:solidFill>
              </a:rPr>
              <a:t> Eagles, </a:t>
            </a:r>
            <a:r>
              <a:rPr lang="en-US" dirty="0">
                <a:solidFill>
                  <a:schemeClr val="tx1"/>
                </a:solidFill>
              </a:rPr>
              <a:t>punched No 14 (wearing blue and pink headgear) of </a:t>
            </a:r>
            <a:r>
              <a:rPr lang="en-US" dirty="0" err="1">
                <a:solidFill>
                  <a:schemeClr val="tx1"/>
                </a:solidFill>
              </a:rPr>
              <a:t>Uni</a:t>
            </a:r>
            <a:r>
              <a:rPr lang="en-US" dirty="0">
                <a:solidFill>
                  <a:schemeClr val="tx1"/>
                </a:solidFill>
              </a:rPr>
              <a:t> Norths in the head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/>
              <a:t>Note that this incident occurred as </a:t>
            </a:r>
            <a:r>
              <a:rPr lang="en-US" dirty="0" err="1"/>
              <a:t>Uni</a:t>
            </a:r>
            <a:r>
              <a:rPr lang="en-US" dirty="0"/>
              <a:t> Norths scored and the Referee and other Assistant Referee did not see the reported foul play. Force of the punch was Low and impact of the punch on No 14 </a:t>
            </a:r>
            <a:r>
              <a:rPr lang="en-US" dirty="0" err="1"/>
              <a:t>Uni</a:t>
            </a:r>
            <a:r>
              <a:rPr lang="en-US" dirty="0"/>
              <a:t> Norths was also Low - he was coherent and able to continue playing following the punch. Another player </a:t>
            </a:r>
            <a:r>
              <a:rPr lang="en-US" dirty="0">
                <a:solidFill>
                  <a:srgbClr val="FF0000"/>
                </a:solidFill>
              </a:rPr>
              <a:t>(No 19), </a:t>
            </a:r>
            <a:r>
              <a:rPr lang="en-US" dirty="0"/>
              <a:t>for the </a:t>
            </a:r>
            <a:r>
              <a:rPr lang="en-US" dirty="0" err="1"/>
              <a:t>Gungahlin</a:t>
            </a:r>
            <a:r>
              <a:rPr lang="en-US" dirty="0"/>
              <a:t> Eagles, also punched No 14 for </a:t>
            </a:r>
            <a:r>
              <a:rPr lang="en-US" dirty="0" err="1"/>
              <a:t>Uni</a:t>
            </a:r>
            <a:r>
              <a:rPr lang="en-US" dirty="0"/>
              <a:t> Norths in the head, during this incident, and that foul play will be reported separately.  I spoke to the group of players, during the incident, and following the two separate punches the players dispersed. I then reported the two separate punches to the Referee and he awarded two separate Red Cards. </a:t>
            </a:r>
            <a:r>
              <a:rPr lang="en-US" dirty="0" err="1"/>
              <a:t>Hudl</a:t>
            </a:r>
            <a:r>
              <a:rPr lang="en-US" dirty="0"/>
              <a:t>/Bar TV video footage of the match </a:t>
            </a:r>
            <a:r>
              <a:rPr lang="en-US" b="1" dirty="0"/>
              <a:t>does NOT show the two separate punches</a:t>
            </a:r>
            <a:r>
              <a:rPr lang="en-US" dirty="0"/>
              <a:t> – see footage from the 55.50 minute mark. I showed the Referee, Mitch Egan, this Red Card report prior to uploading it and he was fully supportive of my report - he planned to acknowledge this when submitting his corresponding Red Card </a:t>
            </a:r>
            <a:r>
              <a:rPr lang="en-US" dirty="0" smtClean="0"/>
              <a:t>report(s).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report same as first – swap red for No.19 and No2 respectively.</a:t>
            </a:r>
          </a:p>
          <a:p>
            <a:r>
              <a:rPr lang="en-US" dirty="0" smtClean="0"/>
              <a:t>1 pleaded guilty – 3 weeks</a:t>
            </a:r>
          </a:p>
          <a:p>
            <a:r>
              <a:rPr lang="en-US" dirty="0" smtClean="0"/>
              <a:t>2 pleaded “Didn’t do it” – got off. Judiciary felt no evidence to convict.</a:t>
            </a:r>
          </a:p>
        </p:txBody>
      </p:sp>
    </p:spTree>
    <p:extLst>
      <p:ext uri="{BB962C8B-B14F-4D97-AF65-F5344CB8AC3E}">
        <p14:creationId xmlns:p14="http://schemas.microsoft.com/office/powerpoint/2010/main" val="127272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2F748-30D6-484F-A230-8BF83F8C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20" y="375138"/>
            <a:ext cx="8596668" cy="902677"/>
          </a:xfrm>
        </p:spPr>
        <p:txBody>
          <a:bodyPr/>
          <a:lstStyle/>
          <a:p>
            <a:pPr algn="ctr"/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75" y="1242644"/>
            <a:ext cx="5827259" cy="5076093"/>
          </a:xfrm>
        </p:spPr>
      </p:pic>
    </p:spTree>
    <p:extLst>
      <p:ext uri="{BB962C8B-B14F-4D97-AF65-F5344CB8AC3E}">
        <p14:creationId xmlns:p14="http://schemas.microsoft.com/office/powerpoint/2010/main" val="15389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9DD85-8143-466A-BFB5-1D6ECFBA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 Roles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7E78C-A746-44DF-9332-800BB6A7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23291"/>
            <a:ext cx="10634513" cy="4318071"/>
          </a:xfrm>
        </p:spPr>
        <p:txBody>
          <a:bodyPr>
            <a:normAutofit lnSpcReduction="10000"/>
          </a:bodyPr>
          <a:lstStyle/>
          <a:p>
            <a:pPr lvl="0"/>
            <a:r>
              <a:rPr lang="en-AU" sz="2400" dirty="0"/>
              <a:t>Primary R</a:t>
            </a:r>
            <a:r>
              <a:rPr lang="en-AU" sz="2400" dirty="0" smtClean="0"/>
              <a:t>ole</a:t>
            </a:r>
          </a:p>
          <a:p>
            <a:pPr lvl="1"/>
            <a:r>
              <a:rPr lang="en-AU" sz="2200" dirty="0" smtClean="0"/>
              <a:t>Touch </a:t>
            </a:r>
            <a:r>
              <a:rPr lang="en-AU" sz="2200" dirty="0"/>
              <a:t>and Touch in goal</a:t>
            </a:r>
          </a:p>
          <a:p>
            <a:pPr lvl="1"/>
            <a:r>
              <a:rPr lang="en-AU" sz="2000" dirty="0"/>
              <a:t>Know your touch laws well</a:t>
            </a:r>
            <a:r>
              <a:rPr lang="en-AU" sz="2000" dirty="0" smtClean="0"/>
              <a:t>! </a:t>
            </a:r>
            <a:r>
              <a:rPr lang="en-AU" sz="2000" dirty="0" smtClean="0">
                <a:hlinkClick r:id="rId2" action="ppaction://hlinkfile"/>
              </a:rPr>
              <a:t>(video)</a:t>
            </a:r>
            <a:endParaRPr lang="en-AU" sz="2000" dirty="0"/>
          </a:p>
          <a:p>
            <a:pPr lvl="0"/>
            <a:r>
              <a:rPr lang="en-AU" sz="2400" dirty="0"/>
              <a:t>Secondary </a:t>
            </a:r>
            <a:r>
              <a:rPr lang="en-AU" sz="2400" dirty="0" smtClean="0"/>
              <a:t>Role</a:t>
            </a:r>
          </a:p>
          <a:p>
            <a:pPr lvl="1"/>
            <a:r>
              <a:rPr lang="en-AU" sz="2200" dirty="0" smtClean="0"/>
              <a:t>Foul </a:t>
            </a:r>
            <a:r>
              <a:rPr lang="en-AU" sz="2200" dirty="0"/>
              <a:t>play</a:t>
            </a:r>
          </a:p>
          <a:p>
            <a:pPr lvl="0"/>
            <a:r>
              <a:rPr lang="en-AU" sz="2400" dirty="0"/>
              <a:t>Other </a:t>
            </a:r>
            <a:r>
              <a:rPr lang="en-AU" sz="2400" dirty="0" smtClean="0"/>
              <a:t>roles</a:t>
            </a:r>
          </a:p>
          <a:p>
            <a:pPr lvl="1"/>
            <a:r>
              <a:rPr lang="en-AU" sz="2200" dirty="0" smtClean="0"/>
              <a:t>Positioning</a:t>
            </a:r>
            <a:endParaRPr lang="en-AU" sz="2200" dirty="0"/>
          </a:p>
          <a:p>
            <a:pPr lvl="2"/>
            <a:r>
              <a:rPr lang="en-AU" sz="1800" dirty="0"/>
              <a:t>Lead and Trail</a:t>
            </a:r>
          </a:p>
          <a:p>
            <a:pPr lvl="2"/>
            <a:r>
              <a:rPr lang="en-AU" sz="1800" dirty="0"/>
              <a:t>Kick in General play</a:t>
            </a:r>
          </a:p>
          <a:p>
            <a:pPr lvl="2"/>
            <a:r>
              <a:rPr lang="en-AU" sz="1800" dirty="0"/>
              <a:t>Goal </a:t>
            </a:r>
            <a:r>
              <a:rPr lang="en-AU" sz="1800" dirty="0" smtClean="0"/>
              <a:t>kick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499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723"/>
          </a:xfrm>
        </p:spPr>
        <p:txBody>
          <a:bodyPr/>
          <a:lstStyle/>
          <a:p>
            <a:r>
              <a:rPr lang="en-AU" dirty="0" smtClean="0"/>
              <a:t>TRM – Trail/Lead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6" y="1348154"/>
            <a:ext cx="8447487" cy="474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04" y="1219202"/>
            <a:ext cx="1058187" cy="1200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68" y="5446959"/>
            <a:ext cx="933540" cy="6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385"/>
          </a:xfrm>
        </p:spPr>
        <p:txBody>
          <a:bodyPr/>
          <a:lstStyle/>
          <a:p>
            <a:r>
              <a:rPr lang="en-AU" dirty="0"/>
              <a:t>TRM – </a:t>
            </a:r>
            <a:r>
              <a:rPr lang="en-AU" dirty="0" smtClean="0"/>
              <a:t>Trail/Lead (Goal Line)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4" y="1351652"/>
            <a:ext cx="8230201" cy="463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3" y="1185425"/>
            <a:ext cx="1097664" cy="124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22" y="5290831"/>
            <a:ext cx="933540" cy="6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385"/>
          </a:xfrm>
        </p:spPr>
        <p:txBody>
          <a:bodyPr/>
          <a:lstStyle/>
          <a:p>
            <a:r>
              <a:rPr lang="en-AU" dirty="0"/>
              <a:t>TRM – Trail/Lead (Goal </a:t>
            </a:r>
            <a:r>
              <a:rPr lang="en-AU" dirty="0" smtClean="0"/>
              <a:t>Line - exit)</a:t>
            </a:r>
            <a:endParaRPr lang="en-A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7" y="1361177"/>
            <a:ext cx="8339236" cy="467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3" y="1185425"/>
            <a:ext cx="1097664" cy="124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22" y="5290831"/>
            <a:ext cx="933540" cy="6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554"/>
          </a:xfrm>
        </p:spPr>
        <p:txBody>
          <a:bodyPr/>
          <a:lstStyle/>
          <a:p>
            <a:r>
              <a:rPr lang="en-AU" dirty="0" smtClean="0"/>
              <a:t>Scrum </a:t>
            </a:r>
            <a:r>
              <a:rPr lang="en-AU" dirty="0"/>
              <a:t>– Trail/Lead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0" y="1358611"/>
            <a:ext cx="8402612" cy="474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73" y="1185425"/>
            <a:ext cx="1097664" cy="124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22" y="5290831"/>
            <a:ext cx="933540" cy="6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9DD85-8143-466A-BFB5-1D6ECFBA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0615"/>
          </a:xfrm>
        </p:spPr>
        <p:txBody>
          <a:bodyPr/>
          <a:lstStyle/>
          <a:p>
            <a:r>
              <a:rPr lang="en-AU" dirty="0" smtClean="0"/>
              <a:t>AR General verbals (with radio </a:t>
            </a:r>
            <a:r>
              <a:rPr lang="en-AU" dirty="0" err="1" smtClean="0"/>
              <a:t>comms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7E78C-A746-44DF-9332-800BB6A7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3662"/>
            <a:ext cx="9556913" cy="540433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Be </a:t>
            </a:r>
            <a:r>
              <a:rPr lang="en-US" sz="2200" dirty="0"/>
              <a:t>calm – you don’t have to rush it, shout or panic.</a:t>
            </a:r>
          </a:p>
          <a:p>
            <a:pPr lvl="1"/>
            <a:r>
              <a:rPr lang="en-US" sz="2000" dirty="0" smtClean="0"/>
              <a:t>Slow/Clear</a:t>
            </a:r>
            <a:endParaRPr lang="en-US" sz="2000" dirty="0"/>
          </a:p>
          <a:p>
            <a:pPr lvl="1"/>
            <a:r>
              <a:rPr lang="en-US" sz="2000" dirty="0" smtClean="0"/>
              <a:t>Brief/direct </a:t>
            </a:r>
            <a:r>
              <a:rPr lang="en-US" sz="2000" dirty="0"/>
              <a:t>wording (less words!)</a:t>
            </a:r>
          </a:p>
          <a:p>
            <a:pPr lvl="1"/>
            <a:r>
              <a:rPr lang="en-US" sz="2000" dirty="0" smtClean="0"/>
              <a:t>Call </a:t>
            </a:r>
            <a:r>
              <a:rPr lang="en-US" sz="2000" dirty="0"/>
              <a:t>in only when “Clear and Obvious” (and it had a material effect) – and try to have player number identified</a:t>
            </a:r>
            <a:r>
              <a:rPr lang="en-US" sz="2000" dirty="0" smtClean="0"/>
              <a:t>.</a:t>
            </a:r>
            <a:endParaRPr lang="en-US" sz="2200" dirty="0"/>
          </a:p>
          <a:p>
            <a:r>
              <a:rPr lang="en-US" sz="2200" dirty="0"/>
              <a:t>When it requires the referee to </a:t>
            </a:r>
            <a:r>
              <a:rPr lang="en-US" sz="2200" dirty="0" smtClean="0"/>
              <a:t>PK</a:t>
            </a:r>
            <a:endParaRPr lang="en-US" sz="2200" dirty="0"/>
          </a:p>
          <a:p>
            <a:pPr lvl="1"/>
            <a:r>
              <a:rPr lang="en-US" sz="2000" dirty="0" err="1"/>
              <a:t>Colour</a:t>
            </a:r>
            <a:r>
              <a:rPr lang="en-US" sz="2000" dirty="0"/>
              <a:t>/</a:t>
            </a:r>
            <a:r>
              <a:rPr lang="en-US" sz="2000" dirty="0" err="1"/>
              <a:t>Colour</a:t>
            </a:r>
            <a:r>
              <a:rPr lang="en-US" sz="2000" dirty="0"/>
              <a:t> /</a:t>
            </a:r>
            <a:r>
              <a:rPr lang="en-US" sz="2000" dirty="0" err="1"/>
              <a:t>Colour</a:t>
            </a:r>
            <a:r>
              <a:rPr lang="en-US" sz="2000" dirty="0"/>
              <a:t>.  Whistle blows.  Then “</a:t>
            </a:r>
            <a:r>
              <a:rPr lang="en-US" sz="2000" dirty="0" err="1"/>
              <a:t>colour</a:t>
            </a:r>
            <a:r>
              <a:rPr lang="en-US" sz="2000" dirty="0"/>
              <a:t> &amp; number, offence”</a:t>
            </a:r>
          </a:p>
          <a:p>
            <a:pPr lvl="1"/>
            <a:r>
              <a:rPr lang="en-US" sz="2000" dirty="0"/>
              <a:t>Offence = use LAW speak</a:t>
            </a:r>
          </a:p>
          <a:p>
            <a:r>
              <a:rPr lang="en-US" sz="2200" dirty="0" smtClean="0"/>
              <a:t>When referee is able to </a:t>
            </a:r>
            <a:r>
              <a:rPr lang="en-US" sz="2200" dirty="0"/>
              <a:t>manage or </a:t>
            </a:r>
            <a:r>
              <a:rPr lang="en-US" sz="2200" dirty="0" smtClean="0"/>
              <a:t>there’s opportunity for advantage</a:t>
            </a:r>
            <a:endParaRPr lang="en-US" sz="2200" dirty="0"/>
          </a:p>
          <a:p>
            <a:pPr lvl="1"/>
            <a:r>
              <a:rPr lang="en-US" sz="2000" dirty="0" smtClean="0"/>
              <a:t>Not a </a:t>
            </a:r>
            <a:r>
              <a:rPr lang="en-US" sz="2000" dirty="0"/>
              <a:t>material offence/game Information for awareness. </a:t>
            </a:r>
            <a:r>
              <a:rPr lang="en-US" sz="2000" dirty="0" err="1"/>
              <a:t>Eg</a:t>
            </a:r>
            <a:r>
              <a:rPr lang="en-US" sz="2000" dirty="0"/>
              <a:t> Space is tight around pillar/posts, backs at scrum/LO coming up </a:t>
            </a:r>
            <a:r>
              <a:rPr lang="en-US" sz="2000" dirty="0" smtClean="0"/>
              <a:t>early</a:t>
            </a:r>
            <a:endParaRPr lang="en-US" sz="2000" dirty="0"/>
          </a:p>
          <a:p>
            <a:pPr lvl="1"/>
            <a:r>
              <a:rPr lang="en-US" sz="2000" dirty="0"/>
              <a:t>Can be more casual </a:t>
            </a:r>
            <a:endParaRPr lang="en-US" sz="2000" dirty="0" smtClean="0"/>
          </a:p>
          <a:p>
            <a:r>
              <a:rPr lang="en-US" sz="2200" dirty="0" smtClean="0"/>
              <a:t>Foul Play</a:t>
            </a:r>
            <a:r>
              <a:rPr lang="en-US" sz="2200" dirty="0"/>
              <a:t>: “I have (serious) foul play report against red</a:t>
            </a:r>
            <a:r>
              <a:rPr lang="en-US" sz="2200" dirty="0" smtClean="0"/>
              <a:t>”</a:t>
            </a:r>
            <a:endParaRPr lang="en-AU" sz="2200" dirty="0" smtClean="0"/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870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723"/>
          </a:xfrm>
        </p:spPr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 action="ppaction://hlinkfile"/>
              </a:rPr>
              <a:t>Ruck infringement</a:t>
            </a:r>
            <a:endParaRPr lang="en-AU" dirty="0" smtClean="0"/>
          </a:p>
          <a:p>
            <a:r>
              <a:rPr lang="en-AU" dirty="0" smtClean="0">
                <a:hlinkClick r:id="rId3" action="ppaction://hlinkfile"/>
              </a:rPr>
              <a:t>Scrum offside</a:t>
            </a:r>
            <a:endParaRPr lang="en-AU" dirty="0" smtClean="0"/>
          </a:p>
          <a:p>
            <a:r>
              <a:rPr lang="en-AU" dirty="0" smtClean="0">
                <a:hlinkClick r:id="rId4" action="ppaction://hlinkfile"/>
              </a:rPr>
              <a:t>Lineout offside</a:t>
            </a:r>
            <a:endParaRPr lang="en-AU" dirty="0" smtClean="0"/>
          </a:p>
          <a:p>
            <a:r>
              <a:rPr lang="en-AU" dirty="0" smtClean="0">
                <a:hlinkClick r:id="rId5" action="ppaction://hlinkfile"/>
              </a:rPr>
              <a:t>Scrum penalty</a:t>
            </a:r>
            <a:endParaRPr lang="en-AU" dirty="0" smtClean="0"/>
          </a:p>
          <a:p>
            <a:r>
              <a:rPr lang="en-AU" dirty="0" smtClean="0">
                <a:hlinkClick r:id="rId6" action="ppaction://hlinkfile"/>
              </a:rPr>
              <a:t>The Good</a:t>
            </a:r>
            <a:endParaRPr lang="en-AU" dirty="0" smtClean="0"/>
          </a:p>
          <a:p>
            <a:r>
              <a:rPr lang="en-AU" dirty="0" smtClean="0">
                <a:hlinkClick r:id="rId7" action="ppaction://hlinkfile"/>
              </a:rPr>
              <a:t>The Bad</a:t>
            </a:r>
            <a:endParaRPr lang="en-AU" dirty="0" smtClean="0"/>
          </a:p>
          <a:p>
            <a:r>
              <a:rPr lang="en-AU" dirty="0" smtClean="0"/>
              <a:t>And the………</a:t>
            </a:r>
            <a:r>
              <a:rPr lang="en-AU" dirty="0" smtClean="0">
                <a:hlinkClick r:id="rId8" action="ppaction://hlinkfile"/>
              </a:rPr>
              <a:t>good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3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10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Foul play report - Communication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56" y="4137522"/>
            <a:ext cx="8513559" cy="242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Start at the Flag: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Referee </a:t>
            </a:r>
            <a:r>
              <a:rPr lang="en-US" dirty="0"/>
              <a:t>leads the conversation</a:t>
            </a:r>
          </a:p>
          <a:p>
            <a:r>
              <a:rPr lang="en-US" dirty="0"/>
              <a:t> </a:t>
            </a:r>
            <a:r>
              <a:rPr lang="en-US" dirty="0" smtClean="0"/>
              <a:t>AR </a:t>
            </a:r>
            <a:r>
              <a:rPr lang="en-US" dirty="0"/>
              <a:t>reports the incident to the referee (paint the correct picture)</a:t>
            </a:r>
          </a:p>
          <a:p>
            <a:r>
              <a:rPr lang="en-US" dirty="0"/>
              <a:t> </a:t>
            </a:r>
            <a:r>
              <a:rPr lang="en-US" dirty="0" smtClean="0"/>
              <a:t>Referee </a:t>
            </a:r>
            <a:r>
              <a:rPr lang="en-US" dirty="0"/>
              <a:t>repeats the information followed by a sanction</a:t>
            </a:r>
          </a:p>
          <a:p>
            <a:r>
              <a:rPr lang="en-US" dirty="0"/>
              <a:t> </a:t>
            </a:r>
            <a:r>
              <a:rPr lang="en-US" dirty="0" smtClean="0"/>
              <a:t>AR </a:t>
            </a:r>
            <a:r>
              <a:rPr lang="en-US" dirty="0"/>
              <a:t>listens to the information and agree to the accuracy</a:t>
            </a:r>
          </a:p>
          <a:p>
            <a:r>
              <a:rPr lang="en-US" dirty="0"/>
              <a:t> </a:t>
            </a:r>
            <a:r>
              <a:rPr lang="en-US" dirty="0" smtClean="0"/>
              <a:t>Repeat </a:t>
            </a:r>
            <a:r>
              <a:rPr lang="en-US" dirty="0"/>
              <a:t>the conversation in the event of a </a:t>
            </a:r>
            <a:r>
              <a:rPr lang="en-US" dirty="0" smtClean="0"/>
              <a:t>misunderstanding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9057" y="1992923"/>
            <a:ext cx="8513558" cy="257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AU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A65142E1-8423-35B2-0143-C15CCC6E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91" y="1387885"/>
            <a:ext cx="5517301" cy="2654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90" y="3533347"/>
            <a:ext cx="607550" cy="689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3" y="3125789"/>
            <a:ext cx="617017" cy="5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ACTRRA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0C0388"/>
      </a:accent1>
      <a:accent2>
        <a:srgbClr val="FFC828"/>
      </a:accent2>
      <a:accent3>
        <a:srgbClr val="997200"/>
      </a:accent3>
      <a:accent4>
        <a:srgbClr val="3C5184"/>
      </a:accent4>
      <a:accent5>
        <a:srgbClr val="3325FA"/>
      </a:accent5>
      <a:accent6>
        <a:srgbClr val="FEDD61"/>
      </a:accent6>
      <a:hlink>
        <a:srgbClr val="CC9900"/>
      </a:hlink>
      <a:folHlink>
        <a:srgbClr val="96969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658</Words>
  <Application>Microsoft Office PowerPoint</Application>
  <PresentationFormat>Custom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AR communication – Development</vt:lpstr>
      <vt:lpstr>AR Roles</vt:lpstr>
      <vt:lpstr>TRM – Trail/Lead</vt:lpstr>
      <vt:lpstr>TRM – Trail/Lead (Goal Line)</vt:lpstr>
      <vt:lpstr>TRM – Trail/Lead (Goal Line - exit)</vt:lpstr>
      <vt:lpstr>Scrum – Trail/Lead</vt:lpstr>
      <vt:lpstr>AR General verbals (with radio comms)</vt:lpstr>
      <vt:lpstr>Examples</vt:lpstr>
      <vt:lpstr>Foul play report - Communication Process</vt:lpstr>
      <vt:lpstr>Communication Process</vt:lpstr>
      <vt:lpstr>Foul play reports - examples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ACTRRA</dc:title>
  <dc:creator>Rob Boyes</dc:creator>
  <cp:lastModifiedBy>HP</cp:lastModifiedBy>
  <cp:revision>59</cp:revision>
  <dcterms:created xsi:type="dcterms:W3CDTF">2019-04-28T01:55:42Z</dcterms:created>
  <dcterms:modified xsi:type="dcterms:W3CDTF">2023-05-02T02:46:27Z</dcterms:modified>
</cp:coreProperties>
</file>